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handoutMasterIdLst>
    <p:handoutMasterId r:id="rId12"/>
  </p:handoutMasterIdLst>
  <p:sldIdLst>
    <p:sldId id="257" r:id="rId2"/>
    <p:sldId id="268" r:id="rId3"/>
    <p:sldId id="259" r:id="rId4"/>
    <p:sldId id="260" r:id="rId5"/>
    <p:sldId id="264" r:id="rId6"/>
    <p:sldId id="261" r:id="rId7"/>
    <p:sldId id="265" r:id="rId8"/>
    <p:sldId id="267" r:id="rId9"/>
    <p:sldId id="263" r:id="rId10"/>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04"/>
    <p:restoredTop sz="96449" autoAdjust="0"/>
  </p:normalViewPr>
  <p:slideViewPr>
    <p:cSldViewPr snapToGrid="0">
      <p:cViewPr>
        <p:scale>
          <a:sx n="100" d="100"/>
          <a:sy n="100" d="100"/>
        </p:scale>
        <p:origin x="858" y="22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664"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1048665"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19/11/2024</a:t>
            </a:fld>
            <a:endParaRPr lang="es-CO"/>
          </a:p>
        </p:txBody>
      </p:sp>
      <p:sp>
        <p:nvSpPr>
          <p:cNvPr id="1048666"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1048667" name="Marcador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658"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1048659"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19/11/2024</a:t>
            </a:fld>
            <a:endParaRPr lang="es-CO"/>
          </a:p>
        </p:txBody>
      </p:sp>
      <p:sp>
        <p:nvSpPr>
          <p:cNvPr id="1048660"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1048661"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1048662"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1048663"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2" name="Marcador de imagen de diapositiva 1"/>
          <p:cNvSpPr>
            <a:spLocks noGrp="1" noRot="1" noChangeAspect="1"/>
          </p:cNvSpPr>
          <p:nvPr>
            <p:ph type="sldImg"/>
          </p:nvPr>
        </p:nvSpPr>
        <p:spPr/>
      </p:sp>
      <p:sp>
        <p:nvSpPr>
          <p:cNvPr id="1048583" name="Marcador de notas 2"/>
          <p:cNvSpPr>
            <a:spLocks noGrp="1"/>
          </p:cNvSpPr>
          <p:nvPr>
            <p:ph type="body" idx="1"/>
          </p:nvPr>
        </p:nvSpPr>
        <p:spPr/>
        <p:txBody>
          <a:bodyPr/>
          <a:lstStyle/>
          <a:p>
            <a:endParaRPr lang="es-CO"/>
          </a:p>
        </p:txBody>
      </p:sp>
      <p:sp>
        <p:nvSpPr>
          <p:cNvPr id="104858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92D7DD-E445-4E66-B936-37025E40F1C9}"/>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D98D4130-23B9-AB4F-1B56-AF4F4CB3B90F}"/>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083C6E10-D8D3-CD14-2D8D-459E1BD0797F}"/>
              </a:ext>
            </a:extLst>
          </p:cNvPr>
          <p:cNvSpPr>
            <a:spLocks noGrp="1"/>
          </p:cNvSpPr>
          <p:nvPr>
            <p:ph type="body" idx="1"/>
          </p:nvPr>
        </p:nvSpPr>
        <p:spPr/>
        <p:txBody>
          <a:bodyPr/>
          <a:lstStyle/>
          <a:p>
            <a:endParaRPr lang="es-CO" dirty="0"/>
          </a:p>
        </p:txBody>
      </p:sp>
      <p:sp>
        <p:nvSpPr>
          <p:cNvPr id="4" name="Marcador de número de diapositiva 3">
            <a:extLst>
              <a:ext uri="{FF2B5EF4-FFF2-40B4-BE49-F238E27FC236}">
                <a16:creationId xmlns:a16="http://schemas.microsoft.com/office/drawing/2014/main" id="{B6B3586A-161E-618E-C20F-23612597ED2B}"/>
              </a:ext>
            </a:extLst>
          </p:cNvPr>
          <p:cNvSpPr>
            <a:spLocks noGrp="1"/>
          </p:cNvSpPr>
          <p:nvPr>
            <p:ph type="sldNum" sz="quarter" idx="5"/>
          </p:nvPr>
        </p:nvSpPr>
        <p:spPr/>
        <p:txBody>
          <a:bodyPr/>
          <a:lstStyle/>
          <a:p>
            <a:fld id="{6906C58E-460D-4A4B-B0C2-1191B9D14FCB}" type="slidenum">
              <a:rPr lang="es-CO" smtClean="0"/>
              <a:t>2</a:t>
            </a:fld>
            <a:endParaRPr lang="es-CO"/>
          </a:p>
        </p:txBody>
      </p:sp>
    </p:spTree>
    <p:extLst>
      <p:ext uri="{BB962C8B-B14F-4D97-AF65-F5344CB8AC3E}">
        <p14:creationId xmlns:p14="http://schemas.microsoft.com/office/powerpoint/2010/main" val="23380242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3</a:t>
            </a:fld>
            <a:endParaRPr lang="es-CO"/>
          </a:p>
        </p:txBody>
      </p:sp>
    </p:spTree>
    <p:extLst>
      <p:ext uri="{BB962C8B-B14F-4D97-AF65-F5344CB8AC3E}">
        <p14:creationId xmlns:p14="http://schemas.microsoft.com/office/powerpoint/2010/main" val="38524798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1048603"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1048604"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1048605" name="Marcador de fecha 3"/>
          <p:cNvSpPr>
            <a:spLocks noGrp="1"/>
          </p:cNvSpPr>
          <p:nvPr>
            <p:ph type="dt" sz="half" idx="10"/>
          </p:nvPr>
        </p:nvSpPr>
        <p:spPr/>
        <p:txBody>
          <a:bodyPr/>
          <a:lstStyle/>
          <a:p>
            <a:fld id="{BD986248-06F7-A441-A47A-264EBD310E11}" type="datetimeFigureOut">
              <a:rPr lang="es-CO" smtClean="0"/>
              <a:t>19/11/2024</a:t>
            </a:fld>
            <a:endParaRPr lang="es-CO"/>
          </a:p>
        </p:txBody>
      </p:sp>
      <p:sp>
        <p:nvSpPr>
          <p:cNvPr id="1048606" name="Marcador de pie de página 4"/>
          <p:cNvSpPr>
            <a:spLocks noGrp="1"/>
          </p:cNvSpPr>
          <p:nvPr>
            <p:ph type="ftr" sz="quarter" idx="11"/>
          </p:nvPr>
        </p:nvSpPr>
        <p:spPr/>
        <p:txBody>
          <a:bodyPr/>
          <a:lstStyle/>
          <a:p>
            <a:endParaRPr lang="es-CO"/>
          </a:p>
        </p:txBody>
      </p:sp>
      <p:sp>
        <p:nvSpPr>
          <p:cNvPr id="1048607" name="Marcador de número de diapositiva 5"/>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1048641" name="Título 1"/>
          <p:cNvSpPr>
            <a:spLocks noGrp="1"/>
          </p:cNvSpPr>
          <p:nvPr>
            <p:ph type="title"/>
          </p:nvPr>
        </p:nvSpPr>
        <p:spPr/>
        <p:txBody>
          <a:bodyPr/>
          <a:lstStyle/>
          <a:p>
            <a:r>
              <a:rPr lang="es-ES"/>
              <a:t>Haga clic para modificar el estilo de título del patrón</a:t>
            </a:r>
            <a:endParaRPr lang="es-CO"/>
          </a:p>
        </p:txBody>
      </p:sp>
      <p:sp>
        <p:nvSpPr>
          <p:cNvPr id="1048642" name="Marcador de texto vertical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1048643" name="Marcador de fecha 3"/>
          <p:cNvSpPr>
            <a:spLocks noGrp="1"/>
          </p:cNvSpPr>
          <p:nvPr>
            <p:ph type="dt" sz="half" idx="10"/>
          </p:nvPr>
        </p:nvSpPr>
        <p:spPr/>
        <p:txBody>
          <a:bodyPr/>
          <a:lstStyle/>
          <a:p>
            <a:fld id="{BD986248-06F7-A441-A47A-264EBD310E11}" type="datetimeFigureOut">
              <a:rPr lang="es-CO" smtClean="0"/>
              <a:t>19/11/2024</a:t>
            </a:fld>
            <a:endParaRPr lang="es-CO"/>
          </a:p>
        </p:txBody>
      </p:sp>
      <p:sp>
        <p:nvSpPr>
          <p:cNvPr id="1048644" name="Marcador de pie de página 4"/>
          <p:cNvSpPr>
            <a:spLocks noGrp="1"/>
          </p:cNvSpPr>
          <p:nvPr>
            <p:ph type="ftr" sz="quarter" idx="11"/>
          </p:nvPr>
        </p:nvSpPr>
        <p:spPr/>
        <p:txBody>
          <a:bodyPr/>
          <a:lstStyle/>
          <a:p>
            <a:endParaRPr lang="es-CO"/>
          </a:p>
        </p:txBody>
      </p:sp>
      <p:sp>
        <p:nvSpPr>
          <p:cNvPr id="1048645" name="Marcador de número de diapositiva 5"/>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1048631"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1048632" name="Marcador de texto vertical 2"/>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1048633" name="Marcador de fecha 3"/>
          <p:cNvSpPr>
            <a:spLocks noGrp="1"/>
          </p:cNvSpPr>
          <p:nvPr>
            <p:ph type="dt" sz="half" idx="10"/>
          </p:nvPr>
        </p:nvSpPr>
        <p:spPr/>
        <p:txBody>
          <a:bodyPr/>
          <a:lstStyle/>
          <a:p>
            <a:fld id="{BD986248-06F7-A441-A47A-264EBD310E11}" type="datetimeFigureOut">
              <a:rPr lang="es-CO" smtClean="0"/>
              <a:t>19/11/2024</a:t>
            </a:fld>
            <a:endParaRPr lang="es-CO"/>
          </a:p>
        </p:txBody>
      </p:sp>
      <p:sp>
        <p:nvSpPr>
          <p:cNvPr id="1048634" name="Marcador de pie de página 4"/>
          <p:cNvSpPr>
            <a:spLocks noGrp="1"/>
          </p:cNvSpPr>
          <p:nvPr>
            <p:ph type="ftr" sz="quarter" idx="11"/>
          </p:nvPr>
        </p:nvSpPr>
        <p:spPr/>
        <p:txBody>
          <a:bodyPr/>
          <a:lstStyle/>
          <a:p>
            <a:endParaRPr lang="es-CO"/>
          </a:p>
        </p:txBody>
      </p:sp>
      <p:sp>
        <p:nvSpPr>
          <p:cNvPr id="1048635" name="Marcador de número de diapositiva 5"/>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2097153" name="Imagen 5" descr="Patrón de fondo  Descripción generada automáticamente"/>
          <p:cNvPicPr>
            <a:picLocks noChangeAspect="1"/>
          </p:cNvPicPr>
          <p:nvPr userDrawn="1"/>
        </p:nvPicPr>
        <p:blipFill>
          <a:blip r:embed="rId2"/>
          <a:stretch>
            <a:fillRect/>
          </a:stretch>
        </p:blipFill>
        <p:spPr>
          <a:xfrm>
            <a:off x="0" y="0"/>
            <a:ext cx="12192000" cy="6858000"/>
          </a:xfrm>
          <a:prstGeom prst="rect">
            <a:avLst/>
          </a:prstGeom>
        </p:spPr>
      </p:pic>
      <p:pic>
        <p:nvPicPr>
          <p:cNvPr id="2097154" name="Imagen 3"/>
          <p:cNvPicPr>
            <a:picLocks noChangeAspect="1"/>
          </p:cNvPicPr>
          <p:nvPr userDrawn="1"/>
        </p:nvPicPr>
        <p:blipFill>
          <a:blip r:embed="rId3"/>
          <a:stretch>
            <a:fillRect/>
          </a:stretch>
        </p:blipFill>
        <p:spPr>
          <a:xfrm>
            <a:off x="11054859" y="303050"/>
            <a:ext cx="855785" cy="833982"/>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48594" name="Título 1"/>
          <p:cNvSpPr>
            <a:spLocks noGrp="1"/>
          </p:cNvSpPr>
          <p:nvPr>
            <p:ph type="title"/>
          </p:nvPr>
        </p:nvSpPr>
        <p:spPr/>
        <p:txBody>
          <a:bodyPr/>
          <a:lstStyle/>
          <a:p>
            <a:r>
              <a:rPr lang="es-ES"/>
              <a:t>Haga clic para modificar el estilo de título del patrón</a:t>
            </a:r>
            <a:endParaRPr lang="es-CO"/>
          </a:p>
        </p:txBody>
      </p:sp>
      <p:sp>
        <p:nvSpPr>
          <p:cNvPr id="1048595" name="Marcador de fecha 2"/>
          <p:cNvSpPr>
            <a:spLocks noGrp="1"/>
          </p:cNvSpPr>
          <p:nvPr>
            <p:ph type="dt" sz="half" idx="10"/>
          </p:nvPr>
        </p:nvSpPr>
        <p:spPr/>
        <p:txBody>
          <a:bodyPr/>
          <a:lstStyle/>
          <a:p>
            <a:fld id="{BD986248-06F7-A441-A47A-264EBD310E11}" type="datetimeFigureOut">
              <a:rPr lang="es-CO" smtClean="0"/>
              <a:t>19/11/2024</a:t>
            </a:fld>
            <a:endParaRPr lang="es-CO"/>
          </a:p>
        </p:txBody>
      </p:sp>
      <p:sp>
        <p:nvSpPr>
          <p:cNvPr id="1048596" name="Marcador de pie de página 3"/>
          <p:cNvSpPr>
            <a:spLocks noGrp="1"/>
          </p:cNvSpPr>
          <p:nvPr>
            <p:ph type="ftr" sz="quarter" idx="11"/>
          </p:nvPr>
        </p:nvSpPr>
        <p:spPr/>
        <p:txBody>
          <a:bodyPr/>
          <a:lstStyle/>
          <a:p>
            <a:endParaRPr lang="es-CO"/>
          </a:p>
        </p:txBody>
      </p:sp>
      <p:sp>
        <p:nvSpPr>
          <p:cNvPr id="1048597" name="Marcador de número de diapositiva 4"/>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2097152" name="Imagen 2" descr="Interfaz de usuario gráfica, Texto, Aplicación  Descripción generada automáticamente"/>
          <p:cNvPicPr>
            <a:picLocks noChangeAspect="1"/>
          </p:cNvPicPr>
          <p:nvPr userDrawn="1"/>
        </p:nvPicPr>
        <p:blipFill>
          <a:blip r:embed="rId2"/>
          <a:stretch>
            <a:fillRect/>
          </a:stretch>
        </p:blipFill>
        <p:spPr>
          <a:xfrm>
            <a:off x="0" y="0"/>
            <a:ext cx="12192000" cy="685800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1048636" name="Título 1"/>
          <p:cNvSpPr>
            <a:spLocks noGrp="1"/>
          </p:cNvSpPr>
          <p:nvPr>
            <p:ph type="title"/>
          </p:nvPr>
        </p:nvSpPr>
        <p:spPr/>
        <p:txBody>
          <a:bodyPr/>
          <a:lstStyle/>
          <a:p>
            <a:r>
              <a:rPr lang="es-ES"/>
              <a:t>Haga clic para modificar el estilo de título del patrón</a:t>
            </a:r>
            <a:endParaRPr lang="es-CO"/>
          </a:p>
        </p:txBody>
      </p:sp>
      <p:sp>
        <p:nvSpPr>
          <p:cNvPr id="1048637" name="Marcador de contenido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1048638" name="Marcador de fecha 3"/>
          <p:cNvSpPr>
            <a:spLocks noGrp="1"/>
          </p:cNvSpPr>
          <p:nvPr>
            <p:ph type="dt" sz="half" idx="10"/>
          </p:nvPr>
        </p:nvSpPr>
        <p:spPr/>
        <p:txBody>
          <a:bodyPr/>
          <a:lstStyle/>
          <a:p>
            <a:fld id="{BD986248-06F7-A441-A47A-264EBD310E11}" type="datetimeFigureOut">
              <a:rPr lang="es-CO" smtClean="0"/>
              <a:t>19/11/2024</a:t>
            </a:fld>
            <a:endParaRPr lang="es-CO"/>
          </a:p>
        </p:txBody>
      </p:sp>
      <p:sp>
        <p:nvSpPr>
          <p:cNvPr id="1048639" name="Marcador de pie de página 4"/>
          <p:cNvSpPr>
            <a:spLocks noGrp="1"/>
          </p:cNvSpPr>
          <p:nvPr>
            <p:ph type="ftr" sz="quarter" idx="11"/>
          </p:nvPr>
        </p:nvSpPr>
        <p:spPr/>
        <p:txBody>
          <a:bodyPr/>
          <a:lstStyle/>
          <a:p>
            <a:endParaRPr lang="es-CO"/>
          </a:p>
        </p:txBody>
      </p:sp>
      <p:sp>
        <p:nvSpPr>
          <p:cNvPr id="1048640" name="Marcador de número de diapositiva 5"/>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1048618"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1048619"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1048620" name="Marcador de fecha 3"/>
          <p:cNvSpPr>
            <a:spLocks noGrp="1"/>
          </p:cNvSpPr>
          <p:nvPr>
            <p:ph type="dt" sz="half" idx="10"/>
          </p:nvPr>
        </p:nvSpPr>
        <p:spPr/>
        <p:txBody>
          <a:bodyPr/>
          <a:lstStyle/>
          <a:p>
            <a:fld id="{BD986248-06F7-A441-A47A-264EBD310E11}" type="datetimeFigureOut">
              <a:rPr lang="es-CO" smtClean="0"/>
              <a:t>19/11/2024</a:t>
            </a:fld>
            <a:endParaRPr lang="es-CO"/>
          </a:p>
        </p:txBody>
      </p:sp>
      <p:sp>
        <p:nvSpPr>
          <p:cNvPr id="1048621" name="Marcador de pie de página 4"/>
          <p:cNvSpPr>
            <a:spLocks noGrp="1"/>
          </p:cNvSpPr>
          <p:nvPr>
            <p:ph type="ftr" sz="quarter" idx="11"/>
          </p:nvPr>
        </p:nvSpPr>
        <p:spPr/>
        <p:txBody>
          <a:bodyPr/>
          <a:lstStyle/>
          <a:p>
            <a:endParaRPr lang="es-CO"/>
          </a:p>
        </p:txBody>
      </p:sp>
      <p:sp>
        <p:nvSpPr>
          <p:cNvPr id="1048622" name="Marcador de número de diapositiva 5"/>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1048646" name="Título 1"/>
          <p:cNvSpPr>
            <a:spLocks noGrp="1"/>
          </p:cNvSpPr>
          <p:nvPr>
            <p:ph type="title"/>
          </p:nvPr>
        </p:nvSpPr>
        <p:spPr/>
        <p:txBody>
          <a:bodyPr/>
          <a:lstStyle/>
          <a:p>
            <a:r>
              <a:rPr lang="es-ES"/>
              <a:t>Haga clic para modificar el estilo de título del patrón</a:t>
            </a:r>
            <a:endParaRPr lang="es-CO"/>
          </a:p>
        </p:txBody>
      </p:sp>
      <p:sp>
        <p:nvSpPr>
          <p:cNvPr id="1048647" name="Marcador de contenido 2"/>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1048648" name="Marcador de contenido 3"/>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1048649" name="Marcador de fecha 4"/>
          <p:cNvSpPr>
            <a:spLocks noGrp="1"/>
          </p:cNvSpPr>
          <p:nvPr>
            <p:ph type="dt" sz="half" idx="10"/>
          </p:nvPr>
        </p:nvSpPr>
        <p:spPr/>
        <p:txBody>
          <a:bodyPr/>
          <a:lstStyle/>
          <a:p>
            <a:fld id="{BD986248-06F7-A441-A47A-264EBD310E11}" type="datetimeFigureOut">
              <a:rPr lang="es-CO" smtClean="0"/>
              <a:t>19/11/2024</a:t>
            </a:fld>
            <a:endParaRPr lang="es-CO"/>
          </a:p>
        </p:txBody>
      </p:sp>
      <p:sp>
        <p:nvSpPr>
          <p:cNvPr id="1048650" name="Marcador de pie de página 5"/>
          <p:cNvSpPr>
            <a:spLocks noGrp="1"/>
          </p:cNvSpPr>
          <p:nvPr>
            <p:ph type="ftr" sz="quarter" idx="11"/>
          </p:nvPr>
        </p:nvSpPr>
        <p:spPr/>
        <p:txBody>
          <a:bodyPr/>
          <a:lstStyle/>
          <a:p>
            <a:endParaRPr lang="es-CO"/>
          </a:p>
        </p:txBody>
      </p:sp>
      <p:sp>
        <p:nvSpPr>
          <p:cNvPr id="1048651" name="Marcador de número de diapositiva 6"/>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48623" name="Título 1"/>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1048624"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048625" name="Marcador de contenido 3"/>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1048626"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048627" name="Marcador de contenido 5"/>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1048628" name="Marcador de fecha 6"/>
          <p:cNvSpPr>
            <a:spLocks noGrp="1"/>
          </p:cNvSpPr>
          <p:nvPr>
            <p:ph type="dt" sz="half" idx="10"/>
          </p:nvPr>
        </p:nvSpPr>
        <p:spPr/>
        <p:txBody>
          <a:bodyPr/>
          <a:lstStyle/>
          <a:p>
            <a:fld id="{BD986248-06F7-A441-A47A-264EBD310E11}" type="datetimeFigureOut">
              <a:rPr lang="es-CO" smtClean="0"/>
              <a:t>19/11/2024</a:t>
            </a:fld>
            <a:endParaRPr lang="es-CO"/>
          </a:p>
        </p:txBody>
      </p:sp>
      <p:sp>
        <p:nvSpPr>
          <p:cNvPr id="1048629" name="Marcador de pie de página 7"/>
          <p:cNvSpPr>
            <a:spLocks noGrp="1"/>
          </p:cNvSpPr>
          <p:nvPr>
            <p:ph type="ftr" sz="quarter" idx="11"/>
          </p:nvPr>
        </p:nvSpPr>
        <p:spPr/>
        <p:txBody>
          <a:bodyPr/>
          <a:lstStyle/>
          <a:p>
            <a:endParaRPr lang="es-CO"/>
          </a:p>
        </p:txBody>
      </p:sp>
      <p:sp>
        <p:nvSpPr>
          <p:cNvPr id="1048630" name="Marcador de número de diapositiva 8"/>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1048608" name="Título 1"/>
          <p:cNvSpPr>
            <a:spLocks noGrp="1"/>
          </p:cNvSpPr>
          <p:nvPr>
            <p:ph type="title"/>
          </p:nvPr>
        </p:nvSpPr>
        <p:spPr/>
        <p:txBody>
          <a:bodyPr/>
          <a:lstStyle/>
          <a:p>
            <a:r>
              <a:rPr lang="es-ES"/>
              <a:t>Haga clic para modificar el estilo de título del patrón</a:t>
            </a:r>
            <a:endParaRPr lang="es-CO"/>
          </a:p>
        </p:txBody>
      </p:sp>
      <p:sp>
        <p:nvSpPr>
          <p:cNvPr id="1048609" name="Marcador de fecha 2"/>
          <p:cNvSpPr>
            <a:spLocks noGrp="1"/>
          </p:cNvSpPr>
          <p:nvPr>
            <p:ph type="dt" sz="half" idx="10"/>
          </p:nvPr>
        </p:nvSpPr>
        <p:spPr/>
        <p:txBody>
          <a:bodyPr/>
          <a:lstStyle/>
          <a:p>
            <a:fld id="{BD986248-06F7-A441-A47A-264EBD310E11}" type="datetimeFigureOut">
              <a:rPr lang="es-CO" smtClean="0"/>
              <a:t>19/11/2024</a:t>
            </a:fld>
            <a:endParaRPr lang="es-CO"/>
          </a:p>
        </p:txBody>
      </p:sp>
      <p:sp>
        <p:nvSpPr>
          <p:cNvPr id="1048610" name="Marcador de pie de página 3"/>
          <p:cNvSpPr>
            <a:spLocks noGrp="1"/>
          </p:cNvSpPr>
          <p:nvPr>
            <p:ph type="ftr" sz="quarter" idx="11"/>
          </p:nvPr>
        </p:nvSpPr>
        <p:spPr/>
        <p:txBody>
          <a:bodyPr/>
          <a:lstStyle/>
          <a:p>
            <a:endParaRPr lang="es-CO"/>
          </a:p>
        </p:txBody>
      </p:sp>
      <p:sp>
        <p:nvSpPr>
          <p:cNvPr id="1048611" name="Marcador de número de diapositiva 4"/>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1048600" name="Marcador de fecha 1"/>
          <p:cNvSpPr>
            <a:spLocks noGrp="1"/>
          </p:cNvSpPr>
          <p:nvPr>
            <p:ph type="dt" sz="half" idx="10"/>
          </p:nvPr>
        </p:nvSpPr>
        <p:spPr/>
        <p:txBody>
          <a:bodyPr/>
          <a:lstStyle/>
          <a:p>
            <a:fld id="{BD986248-06F7-A441-A47A-264EBD310E11}" type="datetimeFigureOut">
              <a:rPr lang="es-CO" smtClean="0"/>
              <a:t>19/11/2024</a:t>
            </a:fld>
            <a:endParaRPr lang="es-CO"/>
          </a:p>
        </p:txBody>
      </p:sp>
      <p:sp>
        <p:nvSpPr>
          <p:cNvPr id="1048601" name="Marcador de pie de página 2"/>
          <p:cNvSpPr>
            <a:spLocks noGrp="1"/>
          </p:cNvSpPr>
          <p:nvPr>
            <p:ph type="ftr" sz="quarter" idx="11"/>
          </p:nvPr>
        </p:nvSpPr>
        <p:spPr/>
        <p:txBody>
          <a:bodyPr/>
          <a:lstStyle/>
          <a:p>
            <a:endParaRPr lang="es-CO"/>
          </a:p>
        </p:txBody>
      </p:sp>
      <p:sp>
        <p:nvSpPr>
          <p:cNvPr id="1048602" name="Marcador de número de diapositiva 3"/>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104865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104865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104865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1048655" name="Marcador de fecha 4"/>
          <p:cNvSpPr>
            <a:spLocks noGrp="1"/>
          </p:cNvSpPr>
          <p:nvPr>
            <p:ph type="dt" sz="half" idx="10"/>
          </p:nvPr>
        </p:nvSpPr>
        <p:spPr/>
        <p:txBody>
          <a:bodyPr/>
          <a:lstStyle/>
          <a:p>
            <a:fld id="{BD986248-06F7-A441-A47A-264EBD310E11}" type="datetimeFigureOut">
              <a:rPr lang="es-CO" smtClean="0"/>
              <a:t>19/11/2024</a:t>
            </a:fld>
            <a:endParaRPr lang="es-CO"/>
          </a:p>
        </p:txBody>
      </p:sp>
      <p:sp>
        <p:nvSpPr>
          <p:cNvPr id="1048656" name="Marcador de pie de página 5"/>
          <p:cNvSpPr>
            <a:spLocks noGrp="1"/>
          </p:cNvSpPr>
          <p:nvPr>
            <p:ph type="ftr" sz="quarter" idx="11"/>
          </p:nvPr>
        </p:nvSpPr>
        <p:spPr/>
        <p:txBody>
          <a:bodyPr/>
          <a:lstStyle/>
          <a:p>
            <a:endParaRPr lang="es-CO"/>
          </a:p>
        </p:txBody>
      </p:sp>
      <p:sp>
        <p:nvSpPr>
          <p:cNvPr id="1048657" name="Marcador de número de diapositiva 6"/>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104861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104861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104861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1048615" name="Marcador de fecha 4"/>
          <p:cNvSpPr>
            <a:spLocks noGrp="1"/>
          </p:cNvSpPr>
          <p:nvPr>
            <p:ph type="dt" sz="half" idx="10"/>
          </p:nvPr>
        </p:nvSpPr>
        <p:spPr/>
        <p:txBody>
          <a:bodyPr/>
          <a:lstStyle/>
          <a:p>
            <a:fld id="{BD986248-06F7-A441-A47A-264EBD310E11}" type="datetimeFigureOut">
              <a:rPr lang="es-CO" smtClean="0"/>
              <a:t>19/11/2024</a:t>
            </a:fld>
            <a:endParaRPr lang="es-CO"/>
          </a:p>
        </p:txBody>
      </p:sp>
      <p:sp>
        <p:nvSpPr>
          <p:cNvPr id="1048616" name="Marcador de pie de página 5"/>
          <p:cNvSpPr>
            <a:spLocks noGrp="1"/>
          </p:cNvSpPr>
          <p:nvPr>
            <p:ph type="ftr" sz="quarter" idx="11"/>
          </p:nvPr>
        </p:nvSpPr>
        <p:spPr/>
        <p:txBody>
          <a:bodyPr/>
          <a:lstStyle/>
          <a:p>
            <a:endParaRPr lang="es-CO"/>
          </a:p>
        </p:txBody>
      </p:sp>
      <p:sp>
        <p:nvSpPr>
          <p:cNvPr id="1048617" name="Marcador de número de diapositiva 6"/>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576"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1048577"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1048578"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19/11/2024</a:t>
            </a:fld>
            <a:endParaRPr lang="es-CO"/>
          </a:p>
        </p:txBody>
      </p:sp>
      <p:sp>
        <p:nvSpPr>
          <p:cNvPr id="1048579"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1048580"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1" r:id="rId11"/>
    <p:sldLayoutId id="2147483662" r:id="rId12"/>
    <p:sldLayoutId id="2147483663" r:id="rId13"/>
    <p:sldLayoutId id="2147483664"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1" name="CuadroTexto 6"/>
          <p:cNvSpPr txBox="1"/>
          <p:nvPr/>
        </p:nvSpPr>
        <p:spPr>
          <a:xfrm>
            <a:off x="720695" y="2526571"/>
            <a:ext cx="10750609" cy="1339277"/>
          </a:xfrm>
          <a:prstGeom prst="rect">
            <a:avLst/>
          </a:prstGeom>
          <a:noFill/>
        </p:spPr>
        <p:txBody>
          <a:bodyPr wrap="square" rtlCol="0">
            <a:spAutoFit/>
          </a:bodyPr>
          <a:lstStyle/>
          <a:p>
            <a:pPr marL="457200" indent="450215" algn="ctr">
              <a:lnSpc>
                <a:spcPct val="200000"/>
              </a:lnSpc>
            </a:pPr>
            <a:r>
              <a:rPr lang="es-CO" sz="4800" b="1" dirty="0">
                <a:solidFill>
                  <a:srgbClr val="38AA00"/>
                </a:solidFill>
                <a:effectLst/>
                <a:latin typeface="Arial Nova" panose="020F0502020204030204" pitchFamily="34" charset="0"/>
                <a:ea typeface="Times New Roman" panose="02020603050405020304" pitchFamily="18" charset="0"/>
              </a:rPr>
              <a:t>COMUNIDAD</a:t>
            </a:r>
            <a:r>
              <a:rPr lang="es-CO" sz="4800" b="1" dirty="0">
                <a:solidFill>
                  <a:srgbClr val="38AA00"/>
                </a:solidFill>
                <a:latin typeface="Arial Nova" panose="020F0502020204030204" pitchFamily="34" charset="0"/>
                <a:ea typeface="Times New Roman" panose="02020603050405020304" pitchFamily="18" charset="0"/>
              </a:rPr>
              <a:t> </a:t>
            </a:r>
            <a:r>
              <a:rPr lang="es-CO" sz="4800" b="1" dirty="0">
                <a:solidFill>
                  <a:srgbClr val="38AA00"/>
                </a:solidFill>
                <a:effectLst/>
                <a:latin typeface="Arial Nova" panose="020F0502020204030204" pitchFamily="34" charset="0"/>
                <a:ea typeface="Times New Roman" panose="02020603050405020304" pitchFamily="18" charset="0"/>
              </a:rPr>
              <a:t>INTELIGENTE</a:t>
            </a:r>
            <a:endParaRPr lang="es-CO" sz="4800" dirty="0">
              <a:solidFill>
                <a:srgbClr val="38AA00"/>
              </a:solidFill>
              <a:effectLst/>
              <a:latin typeface="Arial Nova" panose="020F0502020204030204" pitchFamily="34" charset="0"/>
              <a:ea typeface="Times New Roman" panose="02020603050405020304" pitchFamily="18" charset="0"/>
            </a:endParaRPr>
          </a:p>
        </p:txBody>
      </p:sp>
      <p:cxnSp>
        <p:nvCxnSpPr>
          <p:cNvPr id="3145728" name="Conector recto 5"/>
          <p:cNvCxnSpPr>
            <a:cxnSpLocks/>
          </p:cNvCxnSpPr>
          <p:nvPr/>
        </p:nvCxnSpPr>
        <p:spPr>
          <a:xfrm>
            <a:off x="4946754" y="3865849"/>
            <a:ext cx="2953062" cy="0"/>
          </a:xfrm>
          <a:prstGeom prst="line">
            <a:avLst/>
          </a:prstGeom>
          <a:ln>
            <a:solidFill>
              <a:srgbClr val="38AA00"/>
            </a:solidFill>
          </a:ln>
        </p:spPr>
        <p:style>
          <a:lnRef idx="1">
            <a:schemeClr val="accent1"/>
          </a:lnRef>
          <a:fillRef idx="0">
            <a:schemeClr val="accent1"/>
          </a:fillRef>
          <a:effectRef idx="0">
            <a:schemeClr val="accent1"/>
          </a:effectRef>
          <a:fontRef idx="minor">
            <a:schemeClr val="tx1"/>
          </a:fontRef>
        </p:style>
      </p:cxnSp>
      <p:sp>
        <p:nvSpPr>
          <p:cNvPr id="5" name="CuadroTexto 4">
            <a:extLst>
              <a:ext uri="{FF2B5EF4-FFF2-40B4-BE49-F238E27FC236}">
                <a16:creationId xmlns:a16="http://schemas.microsoft.com/office/drawing/2014/main" id="{744F35C3-CB2C-D482-2D62-10B4B94F41B3}"/>
              </a:ext>
            </a:extLst>
          </p:cNvPr>
          <p:cNvSpPr txBox="1"/>
          <p:nvPr/>
        </p:nvSpPr>
        <p:spPr>
          <a:xfrm>
            <a:off x="3884116" y="3865849"/>
            <a:ext cx="5078338" cy="400110"/>
          </a:xfrm>
          <a:prstGeom prst="rect">
            <a:avLst/>
          </a:prstGeom>
          <a:noFill/>
        </p:spPr>
        <p:txBody>
          <a:bodyPr wrap="square">
            <a:spAutoFit/>
          </a:bodyPr>
          <a:lstStyle/>
          <a:p>
            <a:pPr algn="ctr"/>
            <a:r>
              <a:rPr lang="es-CO" sz="2000" dirty="0">
                <a:solidFill>
                  <a:schemeClr val="accent6">
                    <a:lumMod val="75000"/>
                  </a:schemeClr>
                </a:solidFill>
              </a:rPr>
              <a:t>PROYECTO DE DESARROLLO TECNOLÓGICO</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C77BEA89-573C-03BF-D5B7-B9526E5B24DE}"/>
            </a:ext>
          </a:extLst>
        </p:cNvPr>
        <p:cNvGrpSpPr/>
        <p:nvPr/>
      </p:nvGrpSpPr>
      <p:grpSpPr>
        <a:xfrm>
          <a:off x="0" y="0"/>
          <a:ext cx="0" cy="0"/>
          <a:chOff x="0" y="0"/>
          <a:chExt cx="0" cy="0"/>
        </a:xfrm>
      </p:grpSpPr>
      <p:sp>
        <p:nvSpPr>
          <p:cNvPr id="1048591" name="Título 1">
            <a:extLst>
              <a:ext uri="{FF2B5EF4-FFF2-40B4-BE49-F238E27FC236}">
                <a16:creationId xmlns:a16="http://schemas.microsoft.com/office/drawing/2014/main" id="{4DD706E5-8527-6969-44F9-447A9A000388}"/>
              </a:ext>
            </a:extLst>
          </p:cNvPr>
          <p:cNvSpPr txBox="1"/>
          <p:nvPr/>
        </p:nvSpPr>
        <p:spPr>
          <a:xfrm>
            <a:off x="640535" y="533610"/>
            <a:ext cx="6116315" cy="43007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b="1" dirty="0">
                <a:solidFill>
                  <a:srgbClr val="38AA00"/>
                </a:solidFill>
                <a:effectLst/>
                <a:latin typeface="Arial Nova" panose="020B0504020202020204" pitchFamily="34" charset="0"/>
                <a:ea typeface="Times New Roman" panose="02020603050405020304" pitchFamily="18" charset="0"/>
              </a:rPr>
              <a:t>Problemática del proyecto</a:t>
            </a:r>
            <a:endParaRPr lang="es-CO" sz="3200" b="1" dirty="0">
              <a:solidFill>
                <a:srgbClr val="38AA00"/>
              </a:solidFill>
              <a:latin typeface="Arial Nova" panose="020B0504020202020204" pitchFamily="34" charset="0"/>
            </a:endParaRPr>
          </a:p>
        </p:txBody>
      </p:sp>
      <p:sp>
        <p:nvSpPr>
          <p:cNvPr id="1048592" name="CuadroTexto 6">
            <a:extLst>
              <a:ext uri="{FF2B5EF4-FFF2-40B4-BE49-F238E27FC236}">
                <a16:creationId xmlns:a16="http://schemas.microsoft.com/office/drawing/2014/main" id="{55164CED-DA55-9839-CC01-8C836A830F32}"/>
              </a:ext>
            </a:extLst>
          </p:cNvPr>
          <p:cNvSpPr txBox="1"/>
          <p:nvPr/>
        </p:nvSpPr>
        <p:spPr>
          <a:xfrm>
            <a:off x="872509" y="1198069"/>
            <a:ext cx="10446981" cy="4461862"/>
          </a:xfrm>
          <a:prstGeom prst="rect">
            <a:avLst/>
          </a:prstGeom>
          <a:noFill/>
        </p:spPr>
        <p:txBody>
          <a:bodyPr wrap="square" rtlCol="0">
            <a:spAutoFit/>
          </a:bodyPr>
          <a:lstStyle/>
          <a:p>
            <a:pPr algn="just">
              <a:lnSpc>
                <a:spcPct val="150000"/>
              </a:lnSpc>
            </a:pPr>
            <a:r>
              <a:rPr lang="es-ES" sz="2400" dirty="0">
                <a:effectLst/>
                <a:latin typeface="Tenorite" panose="00000500000000000000" pitchFamily="2" charset="0"/>
                <a:ea typeface="Times New Roman" panose="02020603050405020304" pitchFamily="18" charset="0"/>
              </a:rPr>
              <a:t>El conjunto residencial Azahar enfrenta problemas como la pérdida de paquetes, entregas incorrectas y falta de control sobre residentes y visitantes, agravados por el uso de un software genérico y libros físicos de control. Se propone desarrollar un sistema integral de gestión que optimice procesos clave como la paquetería y gestión de vehículos visitantes entre otros  mejorando la comunicación con los residentes y ofreciendo la flexibilidad necesaria para personalizar el sistema a las necesidades del conjunto, garantizando una mejor experiencia para todos.</a:t>
            </a:r>
            <a:endParaRPr lang="es-CO" sz="2400" dirty="0">
              <a:effectLst/>
              <a:latin typeface="Tenorite" panose="00000500000000000000" pitchFamily="2" charset="0"/>
              <a:ea typeface="Times New Roman" panose="02020603050405020304" pitchFamily="18" charset="0"/>
            </a:endParaRPr>
          </a:p>
        </p:txBody>
      </p:sp>
      <p:cxnSp>
        <p:nvCxnSpPr>
          <p:cNvPr id="2" name="Conector recto 5">
            <a:extLst>
              <a:ext uri="{FF2B5EF4-FFF2-40B4-BE49-F238E27FC236}">
                <a16:creationId xmlns:a16="http://schemas.microsoft.com/office/drawing/2014/main" id="{40E1E933-2403-AB1C-E5D8-9732A6C1C770}"/>
              </a:ext>
            </a:extLst>
          </p:cNvPr>
          <p:cNvCxnSpPr>
            <a:cxnSpLocks/>
          </p:cNvCxnSpPr>
          <p:nvPr/>
        </p:nvCxnSpPr>
        <p:spPr>
          <a:xfrm>
            <a:off x="788881" y="1032100"/>
            <a:ext cx="725763" cy="0"/>
          </a:xfrm>
          <a:prstGeom prst="line">
            <a:avLst/>
          </a:prstGeom>
          <a:ln w="12700">
            <a:solidFill>
              <a:srgbClr val="38AA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24828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048591" name="Título 1"/>
          <p:cNvSpPr txBox="1"/>
          <p:nvPr/>
        </p:nvSpPr>
        <p:spPr>
          <a:xfrm>
            <a:off x="640535" y="533610"/>
            <a:ext cx="6116315" cy="43007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b="1" dirty="0">
                <a:solidFill>
                  <a:srgbClr val="38AA00"/>
                </a:solidFill>
                <a:effectLst/>
                <a:latin typeface="Arial Nova" panose="020B0504020202020204" pitchFamily="34" charset="0"/>
                <a:ea typeface="Times New Roman" panose="02020603050405020304" pitchFamily="18" charset="0"/>
              </a:rPr>
              <a:t>Objetivo </a:t>
            </a:r>
            <a:r>
              <a:rPr lang="es-CO" sz="3200" b="1" dirty="0">
                <a:solidFill>
                  <a:srgbClr val="38AA00"/>
                </a:solidFill>
                <a:latin typeface="Arial Nova" panose="020B0504020202020204" pitchFamily="34" charset="0"/>
                <a:ea typeface="Times New Roman" panose="02020603050405020304" pitchFamily="18" charset="0"/>
              </a:rPr>
              <a:t>general </a:t>
            </a:r>
            <a:r>
              <a:rPr lang="es-CO" sz="3200" b="1" dirty="0">
                <a:solidFill>
                  <a:srgbClr val="38AA00"/>
                </a:solidFill>
                <a:effectLst/>
                <a:latin typeface="Arial Nova" panose="020B0504020202020204" pitchFamily="34" charset="0"/>
                <a:ea typeface="Times New Roman" panose="02020603050405020304" pitchFamily="18" charset="0"/>
              </a:rPr>
              <a:t>del </a:t>
            </a:r>
            <a:r>
              <a:rPr lang="es-CO" sz="3200" b="1" dirty="0">
                <a:solidFill>
                  <a:srgbClr val="38AA00"/>
                </a:solidFill>
                <a:latin typeface="Arial Nova" panose="020B0504020202020204" pitchFamily="34" charset="0"/>
                <a:ea typeface="Times New Roman" panose="02020603050405020304" pitchFamily="18" charset="0"/>
              </a:rPr>
              <a:t>p</a:t>
            </a:r>
            <a:r>
              <a:rPr lang="es-CO" sz="3200" b="1" dirty="0">
                <a:solidFill>
                  <a:srgbClr val="38AA00"/>
                </a:solidFill>
                <a:effectLst/>
                <a:latin typeface="Arial Nova" panose="020B0504020202020204" pitchFamily="34" charset="0"/>
                <a:ea typeface="Times New Roman" panose="02020603050405020304" pitchFamily="18" charset="0"/>
              </a:rPr>
              <a:t>royecto</a:t>
            </a:r>
            <a:endParaRPr lang="es-CO" sz="3200" b="1" dirty="0">
              <a:solidFill>
                <a:srgbClr val="38AA00"/>
              </a:solidFill>
              <a:latin typeface="Arial Nova" panose="020B0504020202020204" pitchFamily="34" charset="0"/>
            </a:endParaRPr>
          </a:p>
        </p:txBody>
      </p:sp>
      <p:sp>
        <p:nvSpPr>
          <p:cNvPr id="1048592" name="CuadroTexto 6"/>
          <p:cNvSpPr txBox="1"/>
          <p:nvPr/>
        </p:nvSpPr>
        <p:spPr>
          <a:xfrm>
            <a:off x="872509" y="2029065"/>
            <a:ext cx="10446981" cy="2799869"/>
          </a:xfrm>
          <a:prstGeom prst="rect">
            <a:avLst/>
          </a:prstGeom>
          <a:noFill/>
        </p:spPr>
        <p:txBody>
          <a:bodyPr wrap="square" rtlCol="0">
            <a:spAutoFit/>
          </a:bodyPr>
          <a:lstStyle/>
          <a:p>
            <a:pPr algn="just">
              <a:lnSpc>
                <a:spcPct val="150000"/>
              </a:lnSpc>
            </a:pPr>
            <a:r>
              <a:rPr lang="es-CO" sz="2400" dirty="0">
                <a:effectLst/>
                <a:latin typeface="Tenorite" panose="00000500000000000000" pitchFamily="2" charset="0"/>
                <a:ea typeface="Times New Roman" panose="02020603050405020304" pitchFamily="18" charset="0"/>
              </a:rPr>
              <a:t>Se desarrollara un sistema integral de información para la administración del conjunto residencial Azahar, con el propósito de optimizar la gestión de recursos como paquetería, mensajería,</a:t>
            </a:r>
            <a:r>
              <a:rPr lang="es-CO" sz="2400" dirty="0">
                <a:latin typeface="Tenorite" panose="00000500000000000000" pitchFamily="2" charset="0"/>
                <a:ea typeface="Times New Roman" panose="02020603050405020304" pitchFamily="18" charset="0"/>
              </a:rPr>
              <a:t> gestión de vehículos visitantes, gestión de áreas comunes,</a:t>
            </a:r>
            <a:r>
              <a:rPr lang="es-CO" sz="2400" dirty="0">
                <a:effectLst/>
                <a:latin typeface="Tenorite" panose="00000500000000000000" pitchFamily="2" charset="0"/>
                <a:ea typeface="Times New Roman" panose="02020603050405020304" pitchFamily="18" charset="0"/>
              </a:rPr>
              <a:t> mejorando así la experiencia de los residentes y funcionarios del conjunto. </a:t>
            </a:r>
          </a:p>
        </p:txBody>
      </p:sp>
      <p:cxnSp>
        <p:nvCxnSpPr>
          <p:cNvPr id="2" name="Conector recto 5">
            <a:extLst>
              <a:ext uri="{FF2B5EF4-FFF2-40B4-BE49-F238E27FC236}">
                <a16:creationId xmlns:a16="http://schemas.microsoft.com/office/drawing/2014/main" id="{620C3DE9-3788-9737-20EF-91958EF3ECB4}"/>
              </a:ext>
            </a:extLst>
          </p:cNvPr>
          <p:cNvCxnSpPr>
            <a:cxnSpLocks/>
          </p:cNvCxnSpPr>
          <p:nvPr/>
        </p:nvCxnSpPr>
        <p:spPr>
          <a:xfrm>
            <a:off x="788881" y="1032100"/>
            <a:ext cx="725763" cy="0"/>
          </a:xfrm>
          <a:prstGeom prst="line">
            <a:avLst/>
          </a:prstGeom>
          <a:ln w="12700">
            <a:solidFill>
              <a:srgbClr val="38AA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1048593" name="Título 1"/>
          <p:cNvSpPr txBox="1"/>
          <p:nvPr/>
        </p:nvSpPr>
        <p:spPr>
          <a:xfrm>
            <a:off x="456236" y="206871"/>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2800" b="1" dirty="0">
                <a:solidFill>
                  <a:srgbClr val="38AA00"/>
                </a:solidFill>
                <a:effectLst/>
                <a:latin typeface="Arial Nova" panose="020B0504020202020204" pitchFamily="34" charset="0"/>
                <a:ea typeface="Times New Roman" panose="02020603050405020304" pitchFamily="18" charset="0"/>
              </a:rPr>
              <a:t>Objetivos específicos</a:t>
            </a:r>
            <a:r>
              <a:rPr lang="es-CO" sz="2800" b="1" dirty="0">
                <a:solidFill>
                  <a:srgbClr val="38AA00"/>
                </a:solidFill>
                <a:latin typeface="Arial Nova" panose="020B0504020202020204" pitchFamily="34" charset="0"/>
                <a:ea typeface="Times New Roman" panose="02020603050405020304" pitchFamily="18" charset="0"/>
              </a:rPr>
              <a:t>:</a:t>
            </a:r>
            <a:endParaRPr lang="es-CO" sz="2800" b="1" dirty="0">
              <a:solidFill>
                <a:srgbClr val="38AA00"/>
              </a:solidFill>
              <a:latin typeface="Arial Nova" panose="020B0504020202020204" pitchFamily="34" charset="0"/>
            </a:endParaRPr>
          </a:p>
        </p:txBody>
      </p:sp>
      <p:cxnSp>
        <p:nvCxnSpPr>
          <p:cNvPr id="2" name="Conector recto 5">
            <a:extLst>
              <a:ext uri="{FF2B5EF4-FFF2-40B4-BE49-F238E27FC236}">
                <a16:creationId xmlns:a16="http://schemas.microsoft.com/office/drawing/2014/main" id="{FF3F1BB1-9919-E5CE-9EF3-CB9181FE33D9}"/>
              </a:ext>
            </a:extLst>
          </p:cNvPr>
          <p:cNvCxnSpPr>
            <a:cxnSpLocks/>
          </p:cNvCxnSpPr>
          <p:nvPr/>
        </p:nvCxnSpPr>
        <p:spPr>
          <a:xfrm>
            <a:off x="568963" y="651873"/>
            <a:ext cx="847143" cy="0"/>
          </a:xfrm>
          <a:prstGeom prst="line">
            <a:avLst/>
          </a:prstGeom>
          <a:ln w="12700">
            <a:solidFill>
              <a:srgbClr val="38AA00"/>
            </a:solidFill>
          </a:ln>
        </p:spPr>
        <p:style>
          <a:lnRef idx="1">
            <a:schemeClr val="accent1"/>
          </a:lnRef>
          <a:fillRef idx="0">
            <a:schemeClr val="accent1"/>
          </a:fillRef>
          <a:effectRef idx="0">
            <a:schemeClr val="accent1"/>
          </a:effectRef>
          <a:fontRef idx="minor">
            <a:schemeClr val="tx1"/>
          </a:fontRef>
        </p:style>
      </p:cxnSp>
      <p:sp>
        <p:nvSpPr>
          <p:cNvPr id="3" name="CuadroTexto 6">
            <a:extLst>
              <a:ext uri="{FF2B5EF4-FFF2-40B4-BE49-F238E27FC236}">
                <a16:creationId xmlns:a16="http://schemas.microsoft.com/office/drawing/2014/main" id="{B8CD1CEC-CF0C-4811-7E89-62B1FCA513AC}"/>
              </a:ext>
            </a:extLst>
          </p:cNvPr>
          <p:cNvSpPr txBox="1"/>
          <p:nvPr/>
        </p:nvSpPr>
        <p:spPr>
          <a:xfrm>
            <a:off x="872509" y="1101372"/>
            <a:ext cx="10446981" cy="5569858"/>
          </a:xfrm>
          <a:prstGeom prst="rect">
            <a:avLst/>
          </a:prstGeom>
          <a:noFill/>
        </p:spPr>
        <p:txBody>
          <a:bodyPr wrap="square" rtlCol="0">
            <a:spAutoFit/>
          </a:bodyPr>
          <a:lstStyle/>
          <a:p>
            <a:pPr marL="457200" indent="-457200" algn="just">
              <a:lnSpc>
                <a:spcPct val="150000"/>
              </a:lnSpc>
              <a:buFont typeface="+mj-lt"/>
              <a:buAutoNum type="arabicPeriod"/>
            </a:pPr>
            <a:r>
              <a:rPr lang="es-MX" sz="2400" dirty="0">
                <a:effectLst/>
                <a:latin typeface="Tenorite" panose="00000500000000000000" pitchFamily="2" charset="0"/>
                <a:ea typeface="Times New Roman" panose="02020603050405020304" pitchFamily="18" charset="0"/>
              </a:rPr>
              <a:t>Desarrollar un módulo especializado para la gestión de paquetería y mensajería que permita registrar y entregar paquetes de manera eficiente, minimizando pérdidas y errores.</a:t>
            </a:r>
          </a:p>
          <a:p>
            <a:pPr marL="457200" indent="-457200" algn="just">
              <a:lnSpc>
                <a:spcPct val="150000"/>
              </a:lnSpc>
              <a:buFont typeface="+mj-lt"/>
              <a:buAutoNum type="arabicPeriod"/>
            </a:pPr>
            <a:r>
              <a:rPr lang="es-MX" sz="2400" dirty="0">
                <a:effectLst/>
                <a:latin typeface="Tenorite" panose="00000500000000000000" pitchFamily="2" charset="0"/>
                <a:ea typeface="Times New Roman" panose="02020603050405020304" pitchFamily="18" charset="0"/>
              </a:rPr>
              <a:t>Implementar un módulo de control y asignación para parqueaderos de visitantes que evite conflictos, asignaciones dobles y facilite la administración del espacio disponible.</a:t>
            </a:r>
          </a:p>
          <a:p>
            <a:pPr marL="457200" indent="-457200" algn="just">
              <a:lnSpc>
                <a:spcPct val="150000"/>
              </a:lnSpc>
              <a:buFont typeface="+mj-lt"/>
              <a:buAutoNum type="arabicPeriod"/>
            </a:pPr>
            <a:r>
              <a:rPr lang="es-MX" sz="2400" dirty="0">
                <a:effectLst/>
                <a:latin typeface="Tenorite" panose="00000500000000000000" pitchFamily="2" charset="0"/>
                <a:ea typeface="Times New Roman" panose="02020603050405020304" pitchFamily="18" charset="0"/>
              </a:rPr>
              <a:t>Diseñar un módulo de gestión de áreas comunes que permita programar reservas, gestionar el uso de espacios y optimizar su disponibilidad para los residentes.</a:t>
            </a:r>
          </a:p>
          <a:p>
            <a:pPr algn="just">
              <a:lnSpc>
                <a:spcPct val="150000"/>
              </a:lnSpc>
            </a:pPr>
            <a:endParaRPr lang="es-MX" sz="2400" dirty="0">
              <a:effectLst/>
              <a:latin typeface="Tenorite" panose="00000500000000000000" pitchFamily="2" charset="0"/>
              <a:ea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63F638D0-945C-FA25-85A3-281EEA612994}"/>
              </a:ext>
            </a:extLst>
          </p:cNvPr>
          <p:cNvSpPr txBox="1"/>
          <p:nvPr/>
        </p:nvSpPr>
        <p:spPr>
          <a:xfrm>
            <a:off x="771525" y="1752066"/>
            <a:ext cx="10648949" cy="3353867"/>
          </a:xfrm>
          <a:prstGeom prst="rect">
            <a:avLst/>
          </a:prstGeom>
          <a:noFill/>
        </p:spPr>
        <p:txBody>
          <a:bodyPr wrap="square">
            <a:spAutoFit/>
          </a:bodyPr>
          <a:lstStyle/>
          <a:p>
            <a:pPr marL="457200" indent="-457200" algn="just">
              <a:lnSpc>
                <a:spcPct val="150000"/>
              </a:lnSpc>
              <a:buFont typeface="+mj-lt"/>
              <a:buAutoNum type="arabicPeriod" startAt="4"/>
            </a:pPr>
            <a:r>
              <a:rPr lang="es-MX" sz="2400" dirty="0">
                <a:latin typeface="Tenorite" panose="00000500000000000000" pitchFamily="2" charset="0"/>
              </a:rPr>
              <a:t>Establecer una base de datos centralizada de residentes que garantice un control eficiente y facilite la comunicación entre la administración y los usuarios.</a:t>
            </a:r>
          </a:p>
          <a:p>
            <a:pPr marL="457200" indent="-457200" algn="just">
              <a:lnSpc>
                <a:spcPct val="150000"/>
              </a:lnSpc>
              <a:buFont typeface="+mj-lt"/>
              <a:buAutoNum type="arabicPeriod" startAt="4"/>
            </a:pPr>
            <a:r>
              <a:rPr lang="es-MX" sz="2400" dirty="0">
                <a:latin typeface="Tenorite" panose="00000500000000000000" pitchFamily="2" charset="0"/>
              </a:rPr>
              <a:t>Optimizar los procesos operativos generales de la administración mediante la integración de los módulos propuestos en un sistema único y coherente, mejorando la experiencia de residentes y funcionarios.</a:t>
            </a:r>
            <a:endParaRPr lang="es-CO" sz="2400" dirty="0">
              <a:latin typeface="Tenorite" panose="00000500000000000000" pitchFamily="2" charset="0"/>
            </a:endParaRPr>
          </a:p>
        </p:txBody>
      </p:sp>
      <p:sp>
        <p:nvSpPr>
          <p:cNvPr id="5" name="Título 1">
            <a:extLst>
              <a:ext uri="{FF2B5EF4-FFF2-40B4-BE49-F238E27FC236}">
                <a16:creationId xmlns:a16="http://schemas.microsoft.com/office/drawing/2014/main" id="{074E6CA6-27AC-DDEC-1DD6-E97711BBC4C4}"/>
              </a:ext>
            </a:extLst>
          </p:cNvPr>
          <p:cNvSpPr txBox="1"/>
          <p:nvPr/>
        </p:nvSpPr>
        <p:spPr>
          <a:xfrm>
            <a:off x="456236" y="206871"/>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2800" b="1" dirty="0">
                <a:solidFill>
                  <a:srgbClr val="38AA00"/>
                </a:solidFill>
                <a:effectLst/>
                <a:latin typeface="Arial Nova" panose="020B0504020202020204" pitchFamily="34" charset="0"/>
                <a:ea typeface="Times New Roman" panose="02020603050405020304" pitchFamily="18" charset="0"/>
              </a:rPr>
              <a:t>Objetivos específicos</a:t>
            </a:r>
            <a:r>
              <a:rPr lang="es-CO" sz="2800" b="1" dirty="0">
                <a:solidFill>
                  <a:srgbClr val="38AA00"/>
                </a:solidFill>
                <a:latin typeface="Arial Nova" panose="020B0504020202020204" pitchFamily="34" charset="0"/>
                <a:ea typeface="Times New Roman" panose="02020603050405020304" pitchFamily="18" charset="0"/>
              </a:rPr>
              <a:t>:</a:t>
            </a:r>
            <a:endParaRPr lang="es-CO" sz="2800" b="1" dirty="0">
              <a:solidFill>
                <a:srgbClr val="38AA00"/>
              </a:solidFill>
              <a:latin typeface="Arial Nova" panose="020B0504020202020204" pitchFamily="34" charset="0"/>
            </a:endParaRPr>
          </a:p>
        </p:txBody>
      </p:sp>
    </p:spTree>
    <p:extLst>
      <p:ext uri="{BB962C8B-B14F-4D97-AF65-F5344CB8AC3E}">
        <p14:creationId xmlns:p14="http://schemas.microsoft.com/office/powerpoint/2010/main" val="7959132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8" name="Título 1"/>
          <p:cNvSpPr>
            <a:spLocks noGrp="1"/>
          </p:cNvSpPr>
          <p:nvPr>
            <p:ph type="title"/>
          </p:nvPr>
        </p:nvSpPr>
        <p:spPr>
          <a:xfrm>
            <a:off x="456236" y="110481"/>
            <a:ext cx="5345753" cy="1325563"/>
          </a:xfrm>
        </p:spPr>
        <p:txBody>
          <a:bodyPr>
            <a:noAutofit/>
          </a:bodyPr>
          <a:lstStyle/>
          <a:p>
            <a:pPr algn="ctr">
              <a:lnSpc>
                <a:spcPct val="200000"/>
              </a:lnSpc>
            </a:pPr>
            <a:r>
              <a:rPr lang="es-CO" sz="2800" b="1" kern="0" dirty="0">
                <a:solidFill>
                  <a:schemeClr val="bg1"/>
                </a:solidFill>
                <a:effectLst/>
                <a:latin typeface="Arial Nova" panose="020B0504020202020204" pitchFamily="34" charset="0"/>
                <a:ea typeface="Times New Roman" panose="02020603050405020304" pitchFamily="18" charset="0"/>
                <a:cs typeface="Times New Roman" panose="02020603050405020304" pitchFamily="18" charset="0"/>
              </a:rPr>
              <a:t>Planteamiento del problema</a:t>
            </a:r>
          </a:p>
        </p:txBody>
      </p:sp>
      <p:sp>
        <p:nvSpPr>
          <p:cNvPr id="5" name="CuadroTexto 4">
            <a:extLst>
              <a:ext uri="{FF2B5EF4-FFF2-40B4-BE49-F238E27FC236}">
                <a16:creationId xmlns:a16="http://schemas.microsoft.com/office/drawing/2014/main" id="{73729004-468F-8129-65C0-6C068E4F9DB5}"/>
              </a:ext>
            </a:extLst>
          </p:cNvPr>
          <p:cNvSpPr txBox="1"/>
          <p:nvPr/>
        </p:nvSpPr>
        <p:spPr>
          <a:xfrm>
            <a:off x="497852" y="1562207"/>
            <a:ext cx="11196295" cy="3733586"/>
          </a:xfrm>
          <a:prstGeom prst="rect">
            <a:avLst/>
          </a:prstGeom>
          <a:noFill/>
        </p:spPr>
        <p:txBody>
          <a:bodyPr wrap="square">
            <a:spAutoFit/>
          </a:bodyPr>
          <a:lstStyle/>
          <a:p>
            <a:pPr algn="just">
              <a:lnSpc>
                <a:spcPct val="150000"/>
              </a:lnSpc>
            </a:pPr>
            <a:r>
              <a:rPr lang="es-ES" sz="2000" dirty="0">
                <a:latin typeface="Tenorite" panose="00000500000000000000" pitchFamily="2" charset="0"/>
              </a:rPr>
              <a:t>La administración tiene dificultades principalmente en la gestión de paquetería y asignación de parqueaderos para visitantes , con problemas como pérdidas frecuentes, entregas incorrectas y asignaciones dobles en los parqueaderos para visitantes entre otros. Esto afecta la confianza de los residentes y la eficiencia operativa. Además, el software actual es genérico y no está adaptado a las necesidades del conjunto, lo que limita su funcionalidad. La administradora ha identificado la necesidad de un sistema personalizado que incluya módulos para la gestión de parqueaderos, áreas comunes  y una base de datos de residentes, para así mejorar el control y la experiencia general en el conjunto.</a:t>
            </a:r>
            <a:endParaRPr lang="es-CO" sz="2000" dirty="0">
              <a:latin typeface="Tenorite" panose="00000500000000000000" pitchFamily="2"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AEFCE9C3-F6B0-0AF1-D2D2-26E143EB600B}"/>
              </a:ext>
            </a:extLst>
          </p:cNvPr>
          <p:cNvSpPr txBox="1"/>
          <p:nvPr/>
        </p:nvSpPr>
        <p:spPr>
          <a:xfrm>
            <a:off x="765372" y="672622"/>
            <a:ext cx="5659704" cy="523220"/>
          </a:xfrm>
          <a:prstGeom prst="rect">
            <a:avLst/>
          </a:prstGeom>
          <a:noFill/>
        </p:spPr>
        <p:txBody>
          <a:bodyPr wrap="square">
            <a:spAutoFit/>
          </a:bodyPr>
          <a:lstStyle/>
          <a:p>
            <a:r>
              <a:rPr lang="es-CO" sz="2800" b="1" dirty="0">
                <a:solidFill>
                  <a:schemeClr val="bg1"/>
                </a:solidFill>
                <a:effectLst/>
                <a:latin typeface="Arial Nova" panose="020B0504020202020204" pitchFamily="34" charset="0"/>
                <a:ea typeface="Times New Roman" panose="02020603050405020304" pitchFamily="18" charset="0"/>
              </a:rPr>
              <a:t>Pregunta Problema</a:t>
            </a:r>
          </a:p>
        </p:txBody>
      </p:sp>
      <p:sp>
        <p:nvSpPr>
          <p:cNvPr id="8" name="CuadroTexto 7">
            <a:extLst>
              <a:ext uri="{FF2B5EF4-FFF2-40B4-BE49-F238E27FC236}">
                <a16:creationId xmlns:a16="http://schemas.microsoft.com/office/drawing/2014/main" id="{179563F0-F327-8B32-C62E-81ED97B96164}"/>
              </a:ext>
            </a:extLst>
          </p:cNvPr>
          <p:cNvSpPr txBox="1"/>
          <p:nvPr/>
        </p:nvSpPr>
        <p:spPr>
          <a:xfrm>
            <a:off x="980148" y="2306064"/>
            <a:ext cx="10231704" cy="2245871"/>
          </a:xfrm>
          <a:prstGeom prst="rect">
            <a:avLst/>
          </a:prstGeom>
          <a:noFill/>
        </p:spPr>
        <p:txBody>
          <a:bodyPr wrap="square">
            <a:spAutoFit/>
          </a:bodyPr>
          <a:lstStyle/>
          <a:p>
            <a:pPr algn="just">
              <a:lnSpc>
                <a:spcPct val="150000"/>
              </a:lnSpc>
            </a:pPr>
            <a:r>
              <a:rPr lang="es-ES" sz="2400" dirty="0">
                <a:latin typeface="Tenorite" panose="00000500000000000000" pitchFamily="2" charset="0"/>
              </a:rPr>
              <a:t>¿Cómo puede la administración del conjunto residencial Azahar implementar un sistema integral de gestión que solucione las dificultades actuales en el control de paquetes, visitas, residentes y pagos, mejorando la experiencia de los residentes y optimizando los recursos operativos?</a:t>
            </a:r>
            <a:endParaRPr lang="es-CO" sz="2400" dirty="0">
              <a:latin typeface="Tenorite" panose="00000500000000000000" pitchFamily="2" charset="0"/>
            </a:endParaRPr>
          </a:p>
        </p:txBody>
      </p:sp>
    </p:spTree>
    <p:extLst>
      <p:ext uri="{BB962C8B-B14F-4D97-AF65-F5344CB8AC3E}">
        <p14:creationId xmlns:p14="http://schemas.microsoft.com/office/powerpoint/2010/main" val="3229495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835DCD-ADC0-4E79-7E47-36C295B0F207}"/>
            </a:ext>
          </a:extLst>
        </p:cNvPr>
        <p:cNvGrpSpPr/>
        <p:nvPr/>
      </p:nvGrpSpPr>
      <p:grpSpPr>
        <a:xfrm>
          <a:off x="0" y="0"/>
          <a:ext cx="0" cy="0"/>
          <a:chOff x="0" y="0"/>
          <a:chExt cx="0" cy="0"/>
        </a:xfrm>
      </p:grpSpPr>
      <p:sp>
        <p:nvSpPr>
          <p:cNvPr id="4" name="CuadroTexto 3">
            <a:extLst>
              <a:ext uri="{FF2B5EF4-FFF2-40B4-BE49-F238E27FC236}">
                <a16:creationId xmlns:a16="http://schemas.microsoft.com/office/drawing/2014/main" id="{A37C7B23-AAD1-3BF7-0D67-9A37136C2FDF}"/>
              </a:ext>
            </a:extLst>
          </p:cNvPr>
          <p:cNvSpPr txBox="1"/>
          <p:nvPr/>
        </p:nvSpPr>
        <p:spPr>
          <a:xfrm>
            <a:off x="765372" y="672622"/>
            <a:ext cx="5659704" cy="523220"/>
          </a:xfrm>
          <a:prstGeom prst="rect">
            <a:avLst/>
          </a:prstGeom>
          <a:noFill/>
        </p:spPr>
        <p:txBody>
          <a:bodyPr wrap="square">
            <a:spAutoFit/>
          </a:bodyPr>
          <a:lstStyle/>
          <a:p>
            <a:r>
              <a:rPr lang="es-CO" sz="2800" b="1" dirty="0">
                <a:solidFill>
                  <a:schemeClr val="bg1"/>
                </a:solidFill>
                <a:effectLst/>
                <a:latin typeface="Arial Nova" panose="020B0504020202020204" pitchFamily="34" charset="0"/>
                <a:ea typeface="Times New Roman" panose="02020603050405020304" pitchFamily="18" charset="0"/>
              </a:rPr>
              <a:t>Justificación</a:t>
            </a:r>
          </a:p>
        </p:txBody>
      </p:sp>
      <p:sp>
        <p:nvSpPr>
          <p:cNvPr id="8" name="CuadroTexto 7">
            <a:extLst>
              <a:ext uri="{FF2B5EF4-FFF2-40B4-BE49-F238E27FC236}">
                <a16:creationId xmlns:a16="http://schemas.microsoft.com/office/drawing/2014/main" id="{A1546673-89EE-72EE-B55B-3E55BA1E6639}"/>
              </a:ext>
            </a:extLst>
          </p:cNvPr>
          <p:cNvSpPr txBox="1"/>
          <p:nvPr/>
        </p:nvSpPr>
        <p:spPr>
          <a:xfrm>
            <a:off x="980148" y="1377541"/>
            <a:ext cx="10231704" cy="4102918"/>
          </a:xfrm>
          <a:prstGeom prst="rect">
            <a:avLst/>
          </a:prstGeom>
          <a:noFill/>
        </p:spPr>
        <p:txBody>
          <a:bodyPr wrap="square">
            <a:spAutoFit/>
          </a:bodyPr>
          <a:lstStyle/>
          <a:p>
            <a:endParaRPr lang="es-ES" sz="2400" dirty="0"/>
          </a:p>
          <a:p>
            <a:pPr algn="just">
              <a:lnSpc>
                <a:spcPct val="150000"/>
              </a:lnSpc>
            </a:pPr>
            <a:r>
              <a:rPr lang="es-ES" sz="2000" dirty="0">
                <a:latin typeface="Tenorite" panose="00000500000000000000" pitchFamily="2" charset="0"/>
              </a:rPr>
              <a:t>La creación de un sistema integral de gestión es fundamental para resolver los problemas actuales como lo son el manejo de paquetería, vehículos visitantes y la gestión de áreas comunes en el conjunto residencial. Este software es importante ya que con el se  optimizarán los procesos mencionados anteriormente y a su vez mejorará la satisfacción de los residentes. Además, al ser un sistema personalizado, se enfocará en las necesidades específicas del conjunto, implementando una base de datos con la información sobre los  residentes  aumentando la eficiencia operativa y facilitando la comunicación entre administración y residentes.</a:t>
            </a:r>
          </a:p>
        </p:txBody>
      </p:sp>
    </p:spTree>
    <p:extLst>
      <p:ext uri="{BB962C8B-B14F-4D97-AF65-F5344CB8AC3E}">
        <p14:creationId xmlns:p14="http://schemas.microsoft.com/office/powerpoint/2010/main" val="38012043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8" name="Imagen 3" descr="Imagen que contiene Interfaz de usuario gráfica  Descripción generada automáticamente"/>
          <p:cNvPicPr>
            <a:picLocks noChangeAspect="1"/>
          </p:cNvPicPr>
          <p:nvPr/>
        </p:nvPicPr>
        <p:blipFill>
          <a:blip r:embed="rId2"/>
          <a:stretch>
            <a:fillRect/>
          </a:stretch>
        </p:blipFill>
        <p:spPr>
          <a:xfrm>
            <a:off x="0" y="0"/>
            <a:ext cx="12192000" cy="6858000"/>
          </a:xfrm>
          <a:prstGeom prst="rect">
            <a:avLst/>
          </a:prstGeom>
        </p:spPr>
      </p:pic>
    </p:spTree>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466</TotalTime>
  <Words>556</Words>
  <Application>Microsoft Office PowerPoint</Application>
  <PresentationFormat>Panorámica</PresentationFormat>
  <Paragraphs>23</Paragraphs>
  <Slides>9</Slides>
  <Notes>3</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9</vt:i4>
      </vt:variant>
    </vt:vector>
  </HeadingPairs>
  <TitlesOfParts>
    <vt:vector size="15" baseType="lpstr">
      <vt:lpstr>Arial</vt:lpstr>
      <vt:lpstr>Arial Nova</vt:lpstr>
      <vt:lpstr>Calibri</vt:lpstr>
      <vt:lpstr>Calibri Light</vt:lpstr>
      <vt:lpstr>Tenorite</vt:lpstr>
      <vt:lpstr>Tema de Office</vt:lpstr>
      <vt:lpstr>Presentación de PowerPoint</vt:lpstr>
      <vt:lpstr>Presentación de PowerPoint</vt:lpstr>
      <vt:lpstr>Presentación de PowerPoint</vt:lpstr>
      <vt:lpstr>Presentación de PowerPoint</vt:lpstr>
      <vt:lpstr>Presentación de PowerPoint</vt:lpstr>
      <vt:lpstr>Planteamiento del problema</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David Israel Ramirez</cp:lastModifiedBy>
  <cp:revision>6</cp:revision>
  <dcterms:created xsi:type="dcterms:W3CDTF">2020-10-02T09:51:28Z</dcterms:created>
  <dcterms:modified xsi:type="dcterms:W3CDTF">2024-11-20T07:28:09Z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y fmtid="{D5CDD505-2E9C-101B-9397-08002B2CF9AE}" pid="9" name="ICV">
    <vt:lpwstr>a8aa9406024b4fe3b93a864869e60fd2</vt:lpwstr>
  </property>
</Properties>
</file>